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76" r:id="rId4"/>
    <p:sldId id="277" r:id="rId5"/>
    <p:sldId id="286" r:id="rId6"/>
    <p:sldId id="279" r:id="rId7"/>
    <p:sldId id="287" r:id="rId8"/>
    <p:sldId id="284" r:id="rId9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 showScrollbar="0"/>
    <p:sldAll/>
    <p:penClr>
      <a:srgbClr val="FF0000"/>
    </p:penClr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718" autoAdjust="0"/>
    <p:restoredTop sz="94660"/>
  </p:normalViewPr>
  <p:slideViewPr>
    <p:cSldViewPr snapToGrid="0">
      <p:cViewPr>
        <p:scale>
          <a:sx n="75" d="100"/>
          <a:sy n="75" d="100"/>
        </p:scale>
        <p:origin x="-1968" y="-9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22112318-F619-4488-8B6E-2F5F2426A6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xmlns="" id="{E8BEE6BB-9A5F-4E9F-9F1C-6D46BE01A3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D2D9A51D-A948-4CB8-A9EB-5A26520C8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0FD1-0EE3-4101-8160-1422DBE4B71F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2025-01-31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84374BBD-0B82-4658-B13D-088F0E4D0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AB1AAA67-696A-4836-A10B-FF164C3AF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987C-29F7-432B-B883-ED8D01B4779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3576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3C43AEE1-28CA-46D2-81F5-CD34E4F9E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xmlns="" id="{C738FEC2-4BF0-4A45-9297-EE9B2E45E5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2BEDBAD0-D342-4544-94B8-122B3BDBF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0FD1-0EE3-4101-8160-1422DBE4B71F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2025-01-31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1D70FE0D-ACBA-4806-9F35-4EB786E86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A7F3119A-4AE1-408F-B8AD-4428B0060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987C-29F7-432B-B883-ED8D01B4779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3916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xmlns="" id="{F0B3D2AB-E650-41C2-B6FB-5398A5C196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xmlns="" id="{992D6516-8F93-4221-97F7-E01D89EE51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8D86CB26-A349-496A-B48B-A7B891172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0FD1-0EE3-4101-8160-1422DBE4B71F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2025-01-31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C2E726FD-A739-41D5-96BA-467036392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60FAE18D-FED5-4070-8B76-811D76CCE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987C-29F7-432B-B883-ED8D01B4779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2833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5CC6958D-28E5-4CC8-8C48-52A02A1BC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E8E03031-827B-4AC7-B564-384C161774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11C19838-69C9-49EB-9B51-549106E9B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0FD1-0EE3-4101-8160-1422DBE4B71F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2025-01-31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3C26852C-90C9-4502-A697-363CF824C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DF7509D0-CCBD-406A-9D4E-6845657BB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987C-29F7-432B-B883-ED8D01B4779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267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6CEF73EF-188B-4B17-B08F-D30E80C30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xmlns="" id="{DD7DD2CA-F9BF-47A8-9D27-757556FD1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DE78A1FB-ABBF-480D-AC6C-9BB1AEF97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0FD1-0EE3-4101-8160-1422DBE4B71F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2025-01-31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6384247E-1D11-4A19-BDDF-E157A205B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124EC815-B6FC-4BDE-910C-F8015ED4A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987C-29F7-432B-B883-ED8D01B4779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4092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B4DAEB91-29AA-4ACC-BDCF-960470FCA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256B0E51-7DC0-45B6-8306-D8167F5CB7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xmlns="" id="{F7CB78CC-8798-4261-B4B1-60B4C54377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xmlns="" id="{79594384-5734-4FC8-928A-E1641354A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0FD1-0EE3-4101-8160-1422DBE4B71F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2025-01-31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xmlns="" id="{282301C0-6908-48C0-8957-C8B3F4594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507DD8FE-7741-412F-947D-7A7079F48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987C-29F7-432B-B883-ED8D01B4779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2149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BBD6DFD1-B640-4CC6-A759-6C7981C5C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xmlns="" id="{25B2A237-7572-46BD-9502-829F6C0AD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xmlns="" id="{81AE9732-B570-4506-BDA6-0AB39D4536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xmlns="" id="{A289407D-7DA6-4293-A426-38DF9B2116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xmlns="" id="{F239549F-370A-4671-B1BB-79655CC6CB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xmlns="" id="{A86D9E62-97AA-41F8-B69B-6CD691CF0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0FD1-0EE3-4101-8160-1422DBE4B71F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2025-01-31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xmlns="" id="{F41D3FC0-561B-4DE4-AA99-9DB56EC6B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xmlns="" id="{AD0040F2-99C5-450C-9966-5D00290EB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987C-29F7-432B-B883-ED8D01B4779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0982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C6E337C1-8281-4F6E-9A31-EBE388C3C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xmlns="" id="{00EA4B32-9135-4223-8DE6-887D27434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0FD1-0EE3-4101-8160-1422DBE4B71F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2025-01-31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xmlns="" id="{9407FC83-8D70-48DB-8681-08CFD9C0D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xmlns="" id="{A8FC15EC-BCCB-4B82-A94C-FABC63DF6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987C-29F7-432B-B883-ED8D01B4779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8807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xmlns="" id="{2B9F9692-5462-4439-80C8-B7E337FC9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0FD1-0EE3-4101-8160-1422DBE4B71F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2025-01-31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xmlns="" id="{94CA042D-EBC0-437C-A819-521611A54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xmlns="" id="{A2415CDA-0D1F-49BD-8381-21C3BEFD5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987C-29F7-432B-B883-ED8D01B4779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2679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2A6F10D4-8D29-48C2-ADF0-92316E2C8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BBBA3CD3-DE79-4260-873A-FEDE5C678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xmlns="" id="{319C6BD2-52A1-4155-9D55-1D847772EA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xmlns="" id="{982A3511-0B13-4D97-937C-07365FBAD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0FD1-0EE3-4101-8160-1422DBE4B71F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2025-01-31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xmlns="" id="{54C805B4-20AF-4A3C-B131-E1D9FFBB0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89C705FC-2895-472A-B6FD-C2434624B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987C-29F7-432B-B883-ED8D01B4779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2044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4C00D820-915B-4802-8C2E-FF7CA967E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xmlns="" id="{10CF9849-20D0-417A-99C8-099DF39939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xmlns="" id="{144A7754-54E7-4123-8C5E-1B05B517B5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xmlns="" id="{3AFFF3F1-9632-4E06-BAB7-312343416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0FD1-0EE3-4101-8160-1422DBE4B71F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2025-01-31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xmlns="" id="{5F23D6B1-934F-4B4D-9E4F-5AE9E873C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B157FDD5-2092-4E16-8E7C-1CCA4719C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987C-29F7-432B-B883-ED8D01B4779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7018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xmlns="" id="{84C8B562-0886-4274-876D-59EFAAAE2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xmlns="" id="{61799B9E-1CD2-4A09-9ACC-2FA1C62D7A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42A0C5B4-9399-4A5E-8DEE-54436B1EC8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40FD1-0EE3-4101-8160-1422DBE4B71F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2025-01-31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F5B2B9FF-C0C5-4E9E-A76A-AF0745E2D8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E8992FE0-2D01-4365-9F95-1FF838BCEF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4987C-29F7-432B-B883-ED8D01B47793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6238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10784863" y="0"/>
            <a:ext cx="1407137" cy="6858000"/>
            <a:chOff x="10784863" y="0"/>
            <a:chExt cx="1407137" cy="6858000"/>
          </a:xfrm>
        </p:grpSpPr>
        <p:sp>
          <p:nvSpPr>
            <p:cNvPr id="11" name="왼쪽 대괄호 10"/>
            <p:cNvSpPr/>
            <p:nvPr/>
          </p:nvSpPr>
          <p:spPr>
            <a:xfrm>
              <a:off x="11355185" y="0"/>
              <a:ext cx="836815" cy="6858000"/>
            </a:xfrm>
            <a:prstGeom prst="leftBracket">
              <a:avLst>
                <a:gd name="adj" fmla="val 409768"/>
              </a:avLst>
            </a:prstGeom>
            <a:ln w="22225">
              <a:solidFill>
                <a:schemeClr val="bg1">
                  <a:lumMod val="65000"/>
                </a:schemeClr>
              </a:solidFill>
            </a:ln>
            <a:effectLst>
              <a:outerShdw blurRad="190500" dist="139700" dir="18900000" algn="bl" rotWithShape="0">
                <a:prstClr val="black">
                  <a:alpha val="99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grpSp>
          <p:nvGrpSpPr>
            <p:cNvPr id="12" name="그룹 12"/>
            <p:cNvGrpSpPr/>
            <p:nvPr/>
          </p:nvGrpSpPr>
          <p:grpSpPr>
            <a:xfrm rot="494084">
              <a:off x="10784863" y="3103720"/>
              <a:ext cx="655517" cy="335577"/>
              <a:chOff x="10800274" y="2808794"/>
              <a:chExt cx="655517" cy="335577"/>
            </a:xfrm>
          </p:grpSpPr>
          <p:sp>
            <p:nvSpPr>
              <p:cNvPr id="115" name="타원 8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16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3" name="그룹 13"/>
            <p:cNvGrpSpPr/>
            <p:nvPr/>
          </p:nvGrpSpPr>
          <p:grpSpPr>
            <a:xfrm rot="456767">
              <a:off x="10841601" y="2629668"/>
              <a:ext cx="623977" cy="319431"/>
              <a:chOff x="10800274" y="2808794"/>
              <a:chExt cx="655517" cy="335577"/>
            </a:xfrm>
          </p:grpSpPr>
          <p:sp>
            <p:nvSpPr>
              <p:cNvPr id="113" name="타원 14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14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4" name="그룹 16"/>
            <p:cNvGrpSpPr/>
            <p:nvPr/>
          </p:nvGrpSpPr>
          <p:grpSpPr>
            <a:xfrm rot="741120">
              <a:off x="10864760" y="2148200"/>
              <a:ext cx="615026" cy="314848"/>
              <a:chOff x="10800274" y="2808794"/>
              <a:chExt cx="655517" cy="335577"/>
            </a:xfrm>
          </p:grpSpPr>
          <p:sp>
            <p:nvSpPr>
              <p:cNvPr id="111" name="타원 17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12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5" name="그룹 19"/>
            <p:cNvGrpSpPr/>
            <p:nvPr/>
          </p:nvGrpSpPr>
          <p:grpSpPr>
            <a:xfrm rot="741120">
              <a:off x="10916029" y="1698541"/>
              <a:ext cx="615026" cy="314848"/>
              <a:chOff x="10800274" y="2808794"/>
              <a:chExt cx="655517" cy="335577"/>
            </a:xfrm>
          </p:grpSpPr>
          <p:sp>
            <p:nvSpPr>
              <p:cNvPr id="109" name="타원 20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10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6" name="그룹 22"/>
            <p:cNvGrpSpPr/>
            <p:nvPr/>
          </p:nvGrpSpPr>
          <p:grpSpPr>
            <a:xfrm rot="1187071">
              <a:off x="11009843" y="1296454"/>
              <a:ext cx="572256" cy="292953"/>
              <a:chOff x="10800274" y="2808794"/>
              <a:chExt cx="655517" cy="335577"/>
            </a:xfrm>
          </p:grpSpPr>
          <p:sp>
            <p:nvSpPr>
              <p:cNvPr id="107" name="타원 23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8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7" name="그룹 25"/>
            <p:cNvGrpSpPr/>
            <p:nvPr/>
          </p:nvGrpSpPr>
          <p:grpSpPr>
            <a:xfrm rot="1105472">
              <a:off x="11108160" y="851451"/>
              <a:ext cx="591112" cy="302604"/>
              <a:chOff x="10800274" y="2808794"/>
              <a:chExt cx="655517" cy="335577"/>
            </a:xfrm>
          </p:grpSpPr>
          <p:sp>
            <p:nvSpPr>
              <p:cNvPr id="105" name="타원 26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8" name="그룹 28"/>
            <p:cNvGrpSpPr/>
            <p:nvPr/>
          </p:nvGrpSpPr>
          <p:grpSpPr>
            <a:xfrm rot="1362376">
              <a:off x="11204841" y="473597"/>
              <a:ext cx="564860" cy="289167"/>
              <a:chOff x="10800274" y="2808794"/>
              <a:chExt cx="655517" cy="335577"/>
            </a:xfrm>
          </p:grpSpPr>
          <p:sp>
            <p:nvSpPr>
              <p:cNvPr id="103" name="타원 29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4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9" name="그룹 31"/>
            <p:cNvGrpSpPr/>
            <p:nvPr/>
          </p:nvGrpSpPr>
          <p:grpSpPr>
            <a:xfrm rot="1706759">
              <a:off x="11362315" y="133984"/>
              <a:ext cx="541748" cy="277335"/>
              <a:chOff x="10800274" y="2808794"/>
              <a:chExt cx="655517" cy="335577"/>
            </a:xfrm>
          </p:grpSpPr>
          <p:sp>
            <p:nvSpPr>
              <p:cNvPr id="101" name="타원 32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2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20" name="그룹 34"/>
            <p:cNvGrpSpPr/>
            <p:nvPr/>
          </p:nvGrpSpPr>
          <p:grpSpPr>
            <a:xfrm rot="494084">
              <a:off x="10797435" y="3557097"/>
              <a:ext cx="655185" cy="335407"/>
              <a:chOff x="10800274" y="2808794"/>
              <a:chExt cx="655517" cy="335577"/>
            </a:xfrm>
          </p:grpSpPr>
          <p:sp>
            <p:nvSpPr>
              <p:cNvPr id="99" name="타원 35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0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21" name="그룹 37"/>
            <p:cNvGrpSpPr/>
            <p:nvPr/>
          </p:nvGrpSpPr>
          <p:grpSpPr>
            <a:xfrm rot="494084">
              <a:off x="10868885" y="4013068"/>
              <a:ext cx="590760" cy="302426"/>
              <a:chOff x="10800274" y="2808794"/>
              <a:chExt cx="655517" cy="335577"/>
            </a:xfrm>
          </p:grpSpPr>
          <p:sp>
            <p:nvSpPr>
              <p:cNvPr id="97" name="타원 96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8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22" name="그룹 40"/>
            <p:cNvGrpSpPr/>
            <p:nvPr/>
          </p:nvGrpSpPr>
          <p:grpSpPr>
            <a:xfrm rot="494084">
              <a:off x="10925227" y="4469766"/>
              <a:ext cx="523501" cy="267995"/>
              <a:chOff x="10800274" y="2808794"/>
              <a:chExt cx="655517" cy="335577"/>
            </a:xfrm>
          </p:grpSpPr>
          <p:sp>
            <p:nvSpPr>
              <p:cNvPr id="95" name="타원 94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6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23" name="그룹 43"/>
            <p:cNvGrpSpPr/>
            <p:nvPr/>
          </p:nvGrpSpPr>
          <p:grpSpPr>
            <a:xfrm rot="494084">
              <a:off x="10954317" y="4888643"/>
              <a:ext cx="523501" cy="267995"/>
              <a:chOff x="10800274" y="2808794"/>
              <a:chExt cx="655517" cy="335577"/>
            </a:xfrm>
          </p:grpSpPr>
          <p:sp>
            <p:nvSpPr>
              <p:cNvPr id="93" name="타원 92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4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24" name="그룹 46"/>
            <p:cNvGrpSpPr/>
            <p:nvPr/>
          </p:nvGrpSpPr>
          <p:grpSpPr>
            <a:xfrm rot="264966">
              <a:off x="11016474" y="5254384"/>
              <a:ext cx="523501" cy="267995"/>
              <a:chOff x="10800274" y="2808794"/>
              <a:chExt cx="655517" cy="335577"/>
            </a:xfrm>
          </p:grpSpPr>
          <p:sp>
            <p:nvSpPr>
              <p:cNvPr id="91" name="타원 90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2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25" name="그룹 49"/>
            <p:cNvGrpSpPr/>
            <p:nvPr/>
          </p:nvGrpSpPr>
          <p:grpSpPr>
            <a:xfrm rot="270805">
              <a:off x="11138815" y="5649151"/>
              <a:ext cx="481701" cy="246596"/>
              <a:chOff x="10800274" y="2808794"/>
              <a:chExt cx="655517" cy="335577"/>
            </a:xfrm>
          </p:grpSpPr>
          <p:sp>
            <p:nvSpPr>
              <p:cNvPr id="89" name="타원 88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0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26" name="그룹 52"/>
            <p:cNvGrpSpPr/>
            <p:nvPr/>
          </p:nvGrpSpPr>
          <p:grpSpPr>
            <a:xfrm>
              <a:off x="11285487" y="6027267"/>
              <a:ext cx="418300" cy="214139"/>
              <a:chOff x="10800274" y="2808794"/>
              <a:chExt cx="655517" cy="335577"/>
            </a:xfrm>
          </p:grpSpPr>
          <p:sp>
            <p:nvSpPr>
              <p:cNvPr id="87" name="타원 86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8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27" name="그룹 55"/>
            <p:cNvGrpSpPr/>
            <p:nvPr/>
          </p:nvGrpSpPr>
          <p:grpSpPr>
            <a:xfrm rot="242306">
              <a:off x="11430380" y="6380206"/>
              <a:ext cx="352472" cy="180440"/>
              <a:chOff x="10800274" y="2808794"/>
              <a:chExt cx="655517" cy="335577"/>
            </a:xfrm>
          </p:grpSpPr>
          <p:sp>
            <p:nvSpPr>
              <p:cNvPr id="85" name="타원 84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6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28" name="그룹 58"/>
            <p:cNvGrpSpPr/>
            <p:nvPr/>
          </p:nvGrpSpPr>
          <p:grpSpPr>
            <a:xfrm>
              <a:off x="11619043" y="6646407"/>
              <a:ext cx="302678" cy="154949"/>
              <a:chOff x="10800274" y="2808794"/>
              <a:chExt cx="655517" cy="335577"/>
            </a:xfrm>
          </p:grpSpPr>
          <p:sp>
            <p:nvSpPr>
              <p:cNvPr id="83" name="타원 82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4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29" name="그룹 113"/>
            <p:cNvGrpSpPr/>
            <p:nvPr/>
          </p:nvGrpSpPr>
          <p:grpSpPr>
            <a:xfrm rot="3653666" flipH="1" flipV="1">
              <a:off x="11912016" y="139034"/>
              <a:ext cx="271888" cy="139189"/>
              <a:chOff x="10800274" y="2808794"/>
              <a:chExt cx="655517" cy="335577"/>
            </a:xfrm>
          </p:grpSpPr>
          <p:sp>
            <p:nvSpPr>
              <p:cNvPr id="81" name="타원 80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2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0" name="그룹 116"/>
            <p:cNvGrpSpPr/>
            <p:nvPr/>
          </p:nvGrpSpPr>
          <p:grpSpPr>
            <a:xfrm rot="3653666" flipH="1" flipV="1">
              <a:off x="11763819" y="438804"/>
              <a:ext cx="439466" cy="224975"/>
              <a:chOff x="10800274" y="2808794"/>
              <a:chExt cx="655517" cy="335577"/>
            </a:xfrm>
          </p:grpSpPr>
          <p:sp>
            <p:nvSpPr>
              <p:cNvPr id="78" name="타원 77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1" name="그룹 119"/>
            <p:cNvGrpSpPr/>
            <p:nvPr/>
          </p:nvGrpSpPr>
          <p:grpSpPr>
            <a:xfrm rot="3653666" flipH="1" flipV="1">
              <a:off x="11693607" y="789034"/>
              <a:ext cx="430534" cy="220402"/>
              <a:chOff x="10800274" y="2808794"/>
              <a:chExt cx="655517" cy="335577"/>
            </a:xfrm>
          </p:grpSpPr>
          <p:sp>
            <p:nvSpPr>
              <p:cNvPr id="74" name="타원 73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2" name="그룹 122"/>
            <p:cNvGrpSpPr/>
            <p:nvPr/>
          </p:nvGrpSpPr>
          <p:grpSpPr>
            <a:xfrm rot="3653666" flipH="1" flipV="1">
              <a:off x="11620796" y="1143644"/>
              <a:ext cx="499927" cy="255926"/>
              <a:chOff x="10800274" y="2808794"/>
              <a:chExt cx="655517" cy="335577"/>
            </a:xfrm>
          </p:grpSpPr>
          <p:sp>
            <p:nvSpPr>
              <p:cNvPr id="72" name="타원 71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3" name="그룹 125"/>
            <p:cNvGrpSpPr/>
            <p:nvPr/>
          </p:nvGrpSpPr>
          <p:grpSpPr>
            <a:xfrm rot="3653666" flipH="1" flipV="1">
              <a:off x="11545325" y="1553828"/>
              <a:ext cx="609217" cy="311875"/>
              <a:chOff x="10800274" y="2808794"/>
              <a:chExt cx="655517" cy="335577"/>
            </a:xfrm>
          </p:grpSpPr>
          <p:sp>
            <p:nvSpPr>
              <p:cNvPr id="70" name="타원 69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1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4" name="그룹 128"/>
            <p:cNvGrpSpPr/>
            <p:nvPr/>
          </p:nvGrpSpPr>
          <p:grpSpPr>
            <a:xfrm rot="3653666" flipH="1" flipV="1">
              <a:off x="11465713" y="1985268"/>
              <a:ext cx="683207" cy="349752"/>
              <a:chOff x="10800274" y="2808794"/>
              <a:chExt cx="655517" cy="335577"/>
            </a:xfrm>
          </p:grpSpPr>
          <p:sp>
            <p:nvSpPr>
              <p:cNvPr id="68" name="타원 67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9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5" name="그룹 131"/>
            <p:cNvGrpSpPr/>
            <p:nvPr/>
          </p:nvGrpSpPr>
          <p:grpSpPr>
            <a:xfrm rot="3150082" flipH="1" flipV="1">
              <a:off x="11431412" y="2458297"/>
              <a:ext cx="662084" cy="338939"/>
              <a:chOff x="10800274" y="2808794"/>
              <a:chExt cx="655517" cy="335577"/>
            </a:xfrm>
          </p:grpSpPr>
          <p:sp>
            <p:nvSpPr>
              <p:cNvPr id="66" name="타원 65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7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6" name="그룹 134"/>
            <p:cNvGrpSpPr/>
            <p:nvPr/>
          </p:nvGrpSpPr>
          <p:grpSpPr>
            <a:xfrm rot="3086342" flipH="1" flipV="1">
              <a:off x="11396654" y="2891861"/>
              <a:ext cx="662084" cy="338939"/>
              <a:chOff x="10800274" y="2808794"/>
              <a:chExt cx="655517" cy="335577"/>
            </a:xfrm>
          </p:grpSpPr>
          <p:sp>
            <p:nvSpPr>
              <p:cNvPr id="64" name="타원 63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5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7" name="그룹 137"/>
            <p:cNvGrpSpPr/>
            <p:nvPr/>
          </p:nvGrpSpPr>
          <p:grpSpPr>
            <a:xfrm rot="3086342" flipH="1" flipV="1">
              <a:off x="11406387" y="3380639"/>
              <a:ext cx="602963" cy="308673"/>
              <a:chOff x="10800274" y="2808794"/>
              <a:chExt cx="655517" cy="335577"/>
            </a:xfrm>
          </p:grpSpPr>
          <p:sp>
            <p:nvSpPr>
              <p:cNvPr id="62" name="타원 61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3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8" name="그룹 140"/>
            <p:cNvGrpSpPr/>
            <p:nvPr/>
          </p:nvGrpSpPr>
          <p:grpSpPr>
            <a:xfrm rot="3086342" flipH="1" flipV="1">
              <a:off x="11424402" y="3858303"/>
              <a:ext cx="544097" cy="278538"/>
              <a:chOff x="10800274" y="2808794"/>
              <a:chExt cx="655517" cy="335577"/>
            </a:xfrm>
          </p:grpSpPr>
          <p:sp>
            <p:nvSpPr>
              <p:cNvPr id="60" name="타원 59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1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9" name="그룹 143"/>
            <p:cNvGrpSpPr/>
            <p:nvPr/>
          </p:nvGrpSpPr>
          <p:grpSpPr>
            <a:xfrm rot="2675369" flipH="1" flipV="1">
              <a:off x="11426495" y="4297451"/>
              <a:ext cx="523071" cy="267774"/>
              <a:chOff x="10800274" y="2808794"/>
              <a:chExt cx="655517" cy="335577"/>
            </a:xfrm>
          </p:grpSpPr>
          <p:sp>
            <p:nvSpPr>
              <p:cNvPr id="58" name="타원 57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59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40" name="그룹 146"/>
            <p:cNvGrpSpPr/>
            <p:nvPr/>
          </p:nvGrpSpPr>
          <p:grpSpPr>
            <a:xfrm rot="2635173" flipH="1" flipV="1">
              <a:off x="11472059" y="4712212"/>
              <a:ext cx="463146" cy="237099"/>
              <a:chOff x="10800274" y="2808794"/>
              <a:chExt cx="655517" cy="335577"/>
            </a:xfrm>
          </p:grpSpPr>
          <p:sp>
            <p:nvSpPr>
              <p:cNvPr id="56" name="타원 55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57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41" name="그룹 149"/>
            <p:cNvGrpSpPr/>
            <p:nvPr/>
          </p:nvGrpSpPr>
          <p:grpSpPr>
            <a:xfrm rot="2266289" flipH="1" flipV="1">
              <a:off x="11500346" y="5055960"/>
              <a:ext cx="463146" cy="237099"/>
              <a:chOff x="10800274" y="2808794"/>
              <a:chExt cx="655517" cy="335577"/>
            </a:xfrm>
          </p:grpSpPr>
          <p:sp>
            <p:nvSpPr>
              <p:cNvPr id="54" name="타원 53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55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42" name="그룹 152"/>
            <p:cNvGrpSpPr/>
            <p:nvPr/>
          </p:nvGrpSpPr>
          <p:grpSpPr>
            <a:xfrm rot="2266289" flipH="1" flipV="1">
              <a:off x="11582234" y="5454047"/>
              <a:ext cx="422424" cy="216250"/>
              <a:chOff x="10800274" y="2808794"/>
              <a:chExt cx="655517" cy="335577"/>
            </a:xfrm>
          </p:grpSpPr>
          <p:sp>
            <p:nvSpPr>
              <p:cNvPr id="52" name="타원 51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53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43" name="그룹 155"/>
            <p:cNvGrpSpPr/>
            <p:nvPr/>
          </p:nvGrpSpPr>
          <p:grpSpPr>
            <a:xfrm rot="2266289" flipH="1" flipV="1">
              <a:off x="11664500" y="5845204"/>
              <a:ext cx="374275" cy="191602"/>
              <a:chOff x="10800274" y="2808794"/>
              <a:chExt cx="655517" cy="335577"/>
            </a:xfrm>
          </p:grpSpPr>
          <p:sp>
            <p:nvSpPr>
              <p:cNvPr id="50" name="타원 49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51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44" name="그룹 158"/>
            <p:cNvGrpSpPr/>
            <p:nvPr/>
          </p:nvGrpSpPr>
          <p:grpSpPr>
            <a:xfrm rot="1737690" flipH="1" flipV="1">
              <a:off x="11766799" y="6178898"/>
              <a:ext cx="320033" cy="163833"/>
              <a:chOff x="10800274" y="2808794"/>
              <a:chExt cx="655517" cy="335577"/>
            </a:xfrm>
          </p:grpSpPr>
          <p:sp>
            <p:nvSpPr>
              <p:cNvPr id="48" name="타원 47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49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45" name="그룹 161"/>
            <p:cNvGrpSpPr/>
            <p:nvPr/>
          </p:nvGrpSpPr>
          <p:grpSpPr>
            <a:xfrm rot="1554113" flipH="1" flipV="1">
              <a:off x="11893429" y="6453813"/>
              <a:ext cx="290799" cy="148868"/>
              <a:chOff x="10800274" y="2808794"/>
              <a:chExt cx="655517" cy="335577"/>
            </a:xfrm>
          </p:grpSpPr>
          <p:sp>
            <p:nvSpPr>
              <p:cNvPr id="46" name="타원 45"/>
              <p:cNvSpPr/>
              <p:nvPr/>
            </p:nvSpPr>
            <p:spPr>
              <a:xfrm>
                <a:off x="10800274" y="2976668"/>
                <a:ext cx="167703" cy="167703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47" name="달 11"/>
              <p:cNvSpPr/>
              <p:nvPr/>
            </p:nvSpPr>
            <p:spPr>
              <a:xfrm rot="14060948">
                <a:off x="11043387" y="2597711"/>
                <a:ext cx="201322" cy="623487"/>
              </a:xfrm>
              <a:custGeom>
                <a:avLst/>
                <a:gdLst>
                  <a:gd name="connsiteX0" fmla="*/ 179197 w 179197"/>
                  <a:gd name="connsiteY0" fmla="*/ 572272 h 572272"/>
                  <a:gd name="connsiteX1" fmla="*/ 0 w 179197"/>
                  <a:gd name="connsiteY1" fmla="*/ 286136 h 572272"/>
                  <a:gd name="connsiteX2" fmla="*/ 179197 w 179197"/>
                  <a:gd name="connsiteY2" fmla="*/ 0 h 572272"/>
                  <a:gd name="connsiteX3" fmla="*/ 179197 w 179197"/>
                  <a:gd name="connsiteY3" fmla="*/ 572272 h 57227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79197 w 179197"/>
                  <a:gd name="connsiteY0" fmla="*/ 602852 h 602852"/>
                  <a:gd name="connsiteX1" fmla="*/ 0 w 179197"/>
                  <a:gd name="connsiteY1" fmla="*/ 316716 h 602852"/>
                  <a:gd name="connsiteX2" fmla="*/ 179197 w 179197"/>
                  <a:gd name="connsiteY2" fmla="*/ 30580 h 602852"/>
                  <a:gd name="connsiteX3" fmla="*/ 179197 w 179197"/>
                  <a:gd name="connsiteY3" fmla="*/ 602852 h 602852"/>
                  <a:gd name="connsiteX0" fmla="*/ 192995 w 192995"/>
                  <a:gd name="connsiteY0" fmla="*/ 624470 h 624470"/>
                  <a:gd name="connsiteX1" fmla="*/ 0 w 192995"/>
                  <a:gd name="connsiteY1" fmla="*/ 316716 h 624470"/>
                  <a:gd name="connsiteX2" fmla="*/ 179197 w 192995"/>
                  <a:gd name="connsiteY2" fmla="*/ 30580 h 624470"/>
                  <a:gd name="connsiteX3" fmla="*/ 192995 w 192995"/>
                  <a:gd name="connsiteY3" fmla="*/ 624470 h 624470"/>
                  <a:gd name="connsiteX0" fmla="*/ 201322 w 201322"/>
                  <a:gd name="connsiteY0" fmla="*/ 623487 h 623487"/>
                  <a:gd name="connsiteX1" fmla="*/ 0 w 201322"/>
                  <a:gd name="connsiteY1" fmla="*/ 327344 h 623487"/>
                  <a:gd name="connsiteX2" fmla="*/ 187524 w 201322"/>
                  <a:gd name="connsiteY2" fmla="*/ 29597 h 623487"/>
                  <a:gd name="connsiteX3" fmla="*/ 201322 w 201322"/>
                  <a:gd name="connsiteY3" fmla="*/ 623487 h 623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322" h="623487">
                    <a:moveTo>
                      <a:pt x="201322" y="623487"/>
                    </a:moveTo>
                    <a:cubicBezTo>
                      <a:pt x="102354" y="623487"/>
                      <a:pt x="0" y="485373"/>
                      <a:pt x="0" y="327344"/>
                    </a:cubicBezTo>
                    <a:cubicBezTo>
                      <a:pt x="0" y="169315"/>
                      <a:pt x="31762" y="-87331"/>
                      <a:pt x="187524" y="29597"/>
                    </a:cubicBezTo>
                    <a:cubicBezTo>
                      <a:pt x="96671" y="261544"/>
                      <a:pt x="153708" y="452283"/>
                      <a:pt x="201322" y="62348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B7192F">
                      <a:shade val="30000"/>
                      <a:satMod val="115000"/>
                    </a:srgbClr>
                  </a:gs>
                  <a:gs pos="50000">
                    <a:srgbClr val="B7192F">
                      <a:shade val="67500"/>
                      <a:satMod val="115000"/>
                    </a:srgbClr>
                  </a:gs>
                  <a:gs pos="100000">
                    <a:srgbClr val="B7192F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76" name="직사각형 75"/>
          <p:cNvSpPr/>
          <p:nvPr/>
        </p:nvSpPr>
        <p:spPr>
          <a:xfrm>
            <a:off x="-774700" y="1651000"/>
            <a:ext cx="116967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defRPr/>
            </a:pPr>
            <a:r>
              <a:rPr lang="en-US" altLang="ko-KR" sz="3600" b="1" i="1" kern="0" smtClean="0">
                <a:solidFill>
                  <a:srgbClr val="FD8352"/>
                </a:solidFill>
              </a:rPr>
              <a:t>                    </a:t>
            </a:r>
            <a:r>
              <a:rPr lang="en-US" altLang="ko-KR" sz="4400" b="1" kern="0" smtClean="0">
                <a:latin typeface="HY수평선B" pitchFamily="18" charset="-127"/>
                <a:ea typeface="HY수평선B" pitchFamily="18" charset="-127"/>
              </a:rPr>
              <a:t>2025 </a:t>
            </a:r>
            <a:r>
              <a:rPr lang="ko-KR" altLang="en-US" sz="4400" b="1" kern="0" smtClean="0">
                <a:latin typeface="HY수평선B" pitchFamily="18" charset="-127"/>
                <a:ea typeface="HY수평선B" pitchFamily="18" charset="-127"/>
              </a:rPr>
              <a:t>고교 주말리그 감독자 회의</a:t>
            </a:r>
            <a:endParaRPr lang="en-US" altLang="ko-KR" sz="3600" b="1" kern="0" smtClean="0">
              <a:latin typeface="HY수평선B" pitchFamily="18" charset="-127"/>
              <a:ea typeface="HY수평선B" pitchFamily="18" charset="-127"/>
            </a:endParaRPr>
          </a:p>
          <a:p>
            <a:pPr latinLnBrk="0">
              <a:lnSpc>
                <a:spcPct val="150000"/>
              </a:lnSpc>
              <a:defRPr/>
            </a:pPr>
            <a:r>
              <a:rPr lang="ko-KR" altLang="en-US" sz="2800" b="1" i="1" kern="0" smtClean="0">
                <a:solidFill>
                  <a:prstClr val="white"/>
                </a:solidFill>
              </a:rPr>
              <a:t>          </a:t>
            </a:r>
            <a:endParaRPr lang="en-US" altLang="ko-KR" sz="2800" b="1" i="1" kern="0" smtClean="0">
              <a:solidFill>
                <a:schemeClr val="accent1">
                  <a:lumMod val="75000"/>
                </a:schemeClr>
              </a:solidFill>
            </a:endParaRPr>
          </a:p>
          <a:p>
            <a:pPr latinLnBrk="0">
              <a:lnSpc>
                <a:spcPct val="200000"/>
              </a:lnSpc>
              <a:defRPr/>
            </a:pPr>
            <a:r>
              <a:rPr lang="en-US" altLang="ko-KR" sz="2000" b="1" kern="0" smtClean="0">
                <a:solidFill>
                  <a:schemeClr val="accent2"/>
                </a:solidFill>
              </a:rPr>
              <a:t>                                                                                      </a:t>
            </a:r>
            <a:r>
              <a:rPr lang="en-US" altLang="ko-KR" sz="2400" b="1" kern="0" smtClean="0">
                <a:solidFill>
                  <a:schemeClr val="accent2"/>
                </a:solidFill>
              </a:rPr>
              <a:t>2025</a:t>
            </a:r>
            <a:r>
              <a:rPr lang="ko-KR" altLang="en-US" sz="2400" b="1" kern="0" smtClean="0">
                <a:solidFill>
                  <a:schemeClr val="accent2"/>
                </a:solidFill>
              </a:rPr>
              <a:t>년 </a:t>
            </a:r>
            <a:r>
              <a:rPr lang="en-US" altLang="ko-KR" sz="2400" b="1" kern="0" smtClean="0">
                <a:solidFill>
                  <a:schemeClr val="accent2"/>
                </a:solidFill>
              </a:rPr>
              <a:t>1</a:t>
            </a:r>
            <a:r>
              <a:rPr lang="ko-KR" altLang="en-US" sz="2400" b="1" kern="0" smtClean="0">
                <a:solidFill>
                  <a:schemeClr val="accent2"/>
                </a:solidFill>
              </a:rPr>
              <a:t>월 </a:t>
            </a:r>
            <a:r>
              <a:rPr lang="en-US" altLang="ko-KR" sz="2400" b="1" kern="0" smtClean="0">
                <a:solidFill>
                  <a:schemeClr val="accent2"/>
                </a:solidFill>
              </a:rPr>
              <a:t>31</a:t>
            </a:r>
            <a:r>
              <a:rPr lang="ko-KR" altLang="en-US" sz="2400" b="1" kern="0" smtClean="0">
                <a:solidFill>
                  <a:schemeClr val="accent2"/>
                </a:solidFill>
              </a:rPr>
              <a:t>일</a:t>
            </a:r>
            <a:r>
              <a:rPr lang="en-US" altLang="ko-KR" sz="2400" b="1" kern="0" smtClean="0">
                <a:solidFill>
                  <a:schemeClr val="accent2"/>
                </a:solidFill>
              </a:rPr>
              <a:t>(</a:t>
            </a:r>
            <a:r>
              <a:rPr lang="ko-KR" altLang="en-US" sz="2400" b="1" kern="0" smtClean="0">
                <a:solidFill>
                  <a:schemeClr val="accent2"/>
                </a:solidFill>
              </a:rPr>
              <a:t>금</a:t>
            </a:r>
            <a:r>
              <a:rPr lang="en-US" altLang="ko-KR" sz="2400" b="1" kern="0" smtClean="0">
                <a:solidFill>
                  <a:schemeClr val="accent2"/>
                </a:solidFill>
              </a:rPr>
              <a:t>) 14:00</a:t>
            </a:r>
            <a:endParaRPr lang="en-US" altLang="ko-KR" sz="4400" b="1" i="1" kern="0">
              <a:solidFill>
                <a:schemeClr val="accent2"/>
              </a:solidFill>
            </a:endParaRPr>
          </a:p>
        </p:txBody>
      </p:sp>
      <p:cxnSp>
        <p:nvCxnSpPr>
          <p:cNvPr id="79" name="직선 연결선 78"/>
          <p:cNvCxnSpPr/>
          <p:nvPr/>
        </p:nvCxnSpPr>
        <p:spPr>
          <a:xfrm>
            <a:off x="660400" y="4025900"/>
            <a:ext cx="9956800" cy="8175"/>
          </a:xfrm>
          <a:prstGeom prst="line">
            <a:avLst/>
          </a:prstGeom>
          <a:ln>
            <a:solidFill>
              <a:srgbClr val="FD83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타원 76"/>
          <p:cNvSpPr/>
          <p:nvPr/>
        </p:nvSpPr>
        <p:spPr>
          <a:xfrm>
            <a:off x="10627853" y="3981228"/>
            <a:ext cx="105693" cy="105693"/>
          </a:xfrm>
          <a:prstGeom prst="ellipse">
            <a:avLst/>
          </a:prstGeom>
          <a:solidFill>
            <a:schemeClr val="bg1"/>
          </a:solidFill>
          <a:ln w="15875" cap="sq">
            <a:solidFill>
              <a:srgbClr val="FD8352"/>
            </a:solidFill>
            <a:round/>
          </a:ln>
          <a:effectLst>
            <a:outerShdw blurRad="190500" dist="38100" dir="5400000" algn="t" rotWithShape="0">
              <a:srgbClr val="507E95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ko-KR" altLang="en-US" sz="1100">
              <a:solidFill>
                <a:prstClr val="white"/>
              </a:solidFill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>
            <a:off x="531353" y="3968528"/>
            <a:ext cx="105693" cy="105693"/>
          </a:xfrm>
          <a:prstGeom prst="ellipse">
            <a:avLst/>
          </a:prstGeom>
          <a:solidFill>
            <a:schemeClr val="bg1"/>
          </a:solidFill>
          <a:ln w="15875" cap="sq">
            <a:solidFill>
              <a:srgbClr val="FD8352"/>
            </a:solidFill>
            <a:round/>
          </a:ln>
          <a:effectLst>
            <a:outerShdw blurRad="190500" dist="38100" dir="5400000" algn="t" rotWithShape="0">
              <a:srgbClr val="507E95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ko-KR" altLang="en-US" sz="1100">
              <a:solidFill>
                <a:prstClr val="white"/>
              </a:solidFill>
            </a:endParaRPr>
          </a:p>
        </p:txBody>
      </p:sp>
      <p:pic>
        <p:nvPicPr>
          <p:cNvPr id="117" name="그림 116" descr="사본_-1.KBSA_BI_국문_-removebg-previe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2099" y="6001004"/>
            <a:ext cx="3591823" cy="856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426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액자 72"/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3840"/>
            </a:avLst>
          </a:prstGeom>
          <a:solidFill>
            <a:srgbClr val="AFC3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260350" y="196849"/>
            <a:ext cx="11671300" cy="622300"/>
          </a:xfrm>
          <a:prstGeom prst="rect">
            <a:avLst/>
          </a:prstGeom>
          <a:solidFill>
            <a:srgbClr val="507E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fontAlgn="base" latinLnBrk="0"/>
            <a:r>
              <a:rPr lang="en-US" altLang="ko-KR" sz="2000" b="1" smtClean="0"/>
              <a:t>2025 </a:t>
            </a:r>
            <a:r>
              <a:rPr lang="ko-KR" altLang="en-US" sz="2000" b="1" smtClean="0"/>
              <a:t>고교야구 주말리그 참가팀 현황</a:t>
            </a:r>
            <a:endParaRPr lang="ko-KR" altLang="en-US" sz="1200" smtClean="0"/>
          </a:p>
          <a:p>
            <a:pPr lvl="1" latinLnBrk="0">
              <a:lnSpc>
                <a:spcPct val="150000"/>
              </a:lnSpc>
              <a:defRPr/>
            </a:pPr>
            <a:endParaRPr lang="en-US" altLang="ko-KR" sz="2400" i="1" kern="0">
              <a:solidFill>
                <a:srgbClr val="E4EDF2"/>
              </a:solidFill>
            </a:endParaRP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7780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pic>
        <p:nvPicPr>
          <p:cNvPr id="9" name="그림 8" descr="사본_-1.KBSA_BI_국문_-removebg-previe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6077" y="235203"/>
            <a:ext cx="2606045" cy="62179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04800" y="6261100"/>
            <a:ext cx="100639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smtClean="0"/>
              <a:t>* </a:t>
            </a:r>
            <a:r>
              <a:rPr lang="ko-KR" altLang="en-US" sz="1600" b="1" smtClean="0"/>
              <a:t>위 팀 중 경기인 등록규정 제</a:t>
            </a:r>
            <a:r>
              <a:rPr lang="en-US" altLang="ko-KR" sz="1600" b="1" smtClean="0"/>
              <a:t>12</a:t>
            </a:r>
            <a:r>
              <a:rPr lang="ko-KR" altLang="en-US" sz="1600" b="1" smtClean="0"/>
              <a:t>조 </a:t>
            </a:r>
            <a:r>
              <a:rPr lang="en-US" altLang="ko-KR" sz="1600" b="1" smtClean="0"/>
              <a:t>2 [</a:t>
            </a:r>
            <a:r>
              <a:rPr lang="ko-KR" altLang="en-US" sz="1600" b="1" smtClean="0"/>
              <a:t>팀 등록</a:t>
            </a:r>
            <a:r>
              <a:rPr lang="en-US" altLang="ko-KR" sz="1600" b="1" smtClean="0"/>
              <a:t>]</a:t>
            </a:r>
            <a:r>
              <a:rPr lang="ko-KR" altLang="en-US" sz="1600" b="1" smtClean="0"/>
              <a:t>에 따라 대회 참가 최소인원 </a:t>
            </a:r>
            <a:r>
              <a:rPr lang="en-US" altLang="ko-KR" sz="1600" b="1" smtClean="0"/>
              <a:t>18</a:t>
            </a:r>
            <a:r>
              <a:rPr lang="ko-KR" altLang="en-US" sz="1600" b="1" smtClean="0"/>
              <a:t>명 이상 등록한 팀</a:t>
            </a:r>
            <a:endParaRPr lang="ko-KR" altLang="en-US" sz="1600" b="1"/>
          </a:p>
        </p:txBody>
      </p:sp>
      <p:pic>
        <p:nvPicPr>
          <p:cNvPr id="10" name="그림 9" descr="20250131_091649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247" y="838952"/>
            <a:ext cx="11572253" cy="5447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4111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액자 72"/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3840"/>
            </a:avLst>
          </a:prstGeom>
          <a:solidFill>
            <a:srgbClr val="AFC3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260350" y="196849"/>
            <a:ext cx="11671300" cy="622300"/>
          </a:xfrm>
          <a:prstGeom prst="rect">
            <a:avLst/>
          </a:prstGeom>
          <a:solidFill>
            <a:srgbClr val="507E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fontAlgn="base" latinLnBrk="0"/>
            <a:r>
              <a:rPr lang="en-US" altLang="ko-KR" sz="2000" b="1" smtClean="0"/>
              <a:t>2025 </a:t>
            </a:r>
            <a:r>
              <a:rPr lang="ko-KR" altLang="en-US" sz="2000" b="1" smtClean="0"/>
              <a:t>고교야구 주말리그 권역 편성</a:t>
            </a:r>
            <a:endParaRPr lang="en-US" altLang="ko-KR" sz="2800" i="1" kern="0">
              <a:solidFill>
                <a:srgbClr val="E4EDF2"/>
              </a:solidFill>
            </a:endParaRP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7780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pic>
        <p:nvPicPr>
          <p:cNvPr id="9" name="그림 8" descr="사본_-1.KBSA_BI_국문_-removebg-previe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6077" y="235203"/>
            <a:ext cx="2606045" cy="621793"/>
          </a:xfrm>
          <a:prstGeom prst="rect">
            <a:avLst/>
          </a:prstGeom>
        </p:spPr>
      </p:pic>
      <p:pic>
        <p:nvPicPr>
          <p:cNvPr id="10" name="그림 9" descr="20250131_09201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08" y="858000"/>
            <a:ext cx="11578591" cy="574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4111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액자 72"/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3840"/>
            </a:avLst>
          </a:prstGeom>
          <a:solidFill>
            <a:srgbClr val="AFC3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260350" y="196849"/>
            <a:ext cx="11671300" cy="622300"/>
          </a:xfrm>
          <a:prstGeom prst="rect">
            <a:avLst/>
          </a:prstGeom>
          <a:solidFill>
            <a:srgbClr val="507E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fontAlgn="base" latinLnBrk="0"/>
            <a:r>
              <a:rPr lang="ko-KR" altLang="en-US" sz="2000" b="1" smtClean="0"/>
              <a:t>고교 주말리그 각 리그별 대진 편성 방식 안내</a:t>
            </a:r>
            <a:endParaRPr lang="en-US" altLang="ko-KR" sz="2800" i="1" kern="0">
              <a:solidFill>
                <a:srgbClr val="E4EDF2"/>
              </a:solidFill>
            </a:endParaRP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7780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pic>
        <p:nvPicPr>
          <p:cNvPr id="9" name="그림 8" descr="사본_-1.KBSA_BI_국문_-removebg-previe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6077" y="235203"/>
            <a:ext cx="2606045" cy="621793"/>
          </a:xfrm>
          <a:prstGeom prst="rect">
            <a:avLst/>
          </a:prstGeom>
        </p:spPr>
      </p:pic>
      <p:pic>
        <p:nvPicPr>
          <p:cNvPr id="10" name="그림 9" descr="20250121_10191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152" y="924666"/>
            <a:ext cx="11508748" cy="5653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4111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액자 72"/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3840"/>
            </a:avLst>
          </a:prstGeom>
          <a:solidFill>
            <a:srgbClr val="AFC3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260350" y="196849"/>
            <a:ext cx="11671300" cy="622300"/>
          </a:xfrm>
          <a:prstGeom prst="rect">
            <a:avLst/>
          </a:prstGeom>
          <a:solidFill>
            <a:srgbClr val="507E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fontAlgn="base" latinLnBrk="0"/>
            <a:r>
              <a:rPr lang="ko-KR" altLang="en-US" sz="2000" b="1" smtClean="0"/>
              <a:t>고교 주말리그 각 리그별 대진 편성 방식 안내</a:t>
            </a:r>
            <a:endParaRPr lang="en-US" altLang="ko-KR" sz="2800" i="1" kern="0">
              <a:solidFill>
                <a:srgbClr val="E4EDF2"/>
              </a:solidFill>
            </a:endParaRP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7780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pic>
        <p:nvPicPr>
          <p:cNvPr id="9" name="그림 8" descr="사본_-1.KBSA_BI_국문_-removebg-previe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6077" y="235203"/>
            <a:ext cx="2606045" cy="621793"/>
          </a:xfrm>
          <a:prstGeom prst="rect">
            <a:avLst/>
          </a:prstGeom>
        </p:spPr>
      </p:pic>
      <p:pic>
        <p:nvPicPr>
          <p:cNvPr id="8" name="그림 7" descr="20250121_10201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28" y="825500"/>
            <a:ext cx="11491272" cy="574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4111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액자 72"/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3840"/>
            </a:avLst>
          </a:prstGeom>
          <a:solidFill>
            <a:srgbClr val="AFC3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260350" y="196849"/>
            <a:ext cx="11671300" cy="412751"/>
          </a:xfrm>
          <a:prstGeom prst="rect">
            <a:avLst/>
          </a:prstGeom>
          <a:solidFill>
            <a:srgbClr val="507E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fontAlgn="base" latinLnBrk="0"/>
            <a:r>
              <a:rPr lang="en-US" altLang="ko-KR" sz="2000" b="1" smtClean="0"/>
              <a:t>2025</a:t>
            </a:r>
            <a:r>
              <a:rPr lang="ko-KR" altLang="en-US" sz="2000" b="1" smtClean="0"/>
              <a:t>년 고교 주말리그 권역구성 추첨 </a:t>
            </a:r>
            <a:r>
              <a:rPr lang="en-US" altLang="ko-KR" sz="2000" b="1" smtClean="0"/>
              <a:t>(</a:t>
            </a:r>
            <a:r>
              <a:rPr lang="ko-KR" altLang="en-US" sz="2000" b="1" smtClean="0"/>
              <a:t>전반기</a:t>
            </a:r>
            <a:r>
              <a:rPr lang="en-US" altLang="ko-KR" sz="2000" b="1" smtClean="0"/>
              <a:t>)</a:t>
            </a:r>
            <a:endParaRPr lang="en-US" altLang="ko-KR" sz="2800" i="1" kern="0">
              <a:solidFill>
                <a:srgbClr val="E4EDF2"/>
              </a:solidFill>
            </a:endParaRP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7780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/>
        </p:nvGraphicFramePr>
        <p:xfrm>
          <a:off x="317500" y="668867"/>
          <a:ext cx="11468100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810"/>
                <a:gridCol w="1146810"/>
                <a:gridCol w="1146810"/>
                <a:gridCol w="1146810"/>
                <a:gridCol w="1146810"/>
                <a:gridCol w="1146810"/>
                <a:gridCol w="1146810"/>
                <a:gridCol w="1146810"/>
                <a:gridCol w="1146810"/>
                <a:gridCol w="1146810"/>
              </a:tblGrid>
              <a:tr h="3515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chemeClr val="bg1"/>
                          </a:solidFill>
                        </a:rPr>
                        <a:t>전반기</a:t>
                      </a:r>
                      <a:endParaRPr lang="ko-KR" altLang="en-US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ko-KR" altLang="en-US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ko-KR" altLang="en-US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ko-KR" altLang="en-US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ko-KR" altLang="en-US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ko-KR" altLang="en-US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ko-KR" altLang="en-US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ko-KR" altLang="en-US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ko-KR" altLang="en-US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ko-KR" altLang="en-US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515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서울권</a:t>
                      </a:r>
                      <a:r>
                        <a:rPr lang="en-US" altLang="ko-KR" b="1" smtClean="0">
                          <a:solidFill>
                            <a:srgbClr val="002060"/>
                          </a:solidFill>
                        </a:rPr>
                        <a:t>A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3515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서울권</a:t>
                      </a:r>
                      <a:r>
                        <a:rPr lang="en-US" altLang="ko-KR" b="1" smtClean="0">
                          <a:solidFill>
                            <a:srgbClr val="002060"/>
                          </a:solidFill>
                        </a:rPr>
                        <a:t>B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35778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서울권</a:t>
                      </a:r>
                      <a:r>
                        <a:rPr lang="en-US" altLang="ko-KR" b="1" smtClean="0">
                          <a:solidFill>
                            <a:srgbClr val="002060"/>
                          </a:solidFill>
                        </a:rPr>
                        <a:t>C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3515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서울인천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b="1" smtClean="0">
                          <a:solidFill>
                            <a:schemeClr val="bg1"/>
                          </a:solidFill>
                        </a:rPr>
                        <a:t>인천 선추첨</a:t>
                      </a: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3515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경상권</a:t>
                      </a:r>
                      <a:r>
                        <a:rPr lang="en-US" altLang="ko-KR" b="1" smtClean="0">
                          <a:solidFill>
                            <a:srgbClr val="002060"/>
                          </a:solidFill>
                        </a:rPr>
                        <a:t>A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15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경상권</a:t>
                      </a:r>
                      <a:r>
                        <a:rPr lang="en-US" altLang="ko-KR" b="1" smtClean="0">
                          <a:solidFill>
                            <a:srgbClr val="002060"/>
                          </a:solidFill>
                        </a:rPr>
                        <a:t>B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3515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경상권</a:t>
                      </a:r>
                      <a:r>
                        <a:rPr lang="en-US" altLang="ko-KR" b="1" smtClean="0">
                          <a:solidFill>
                            <a:srgbClr val="002060"/>
                          </a:solidFill>
                        </a:rPr>
                        <a:t>C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3515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부산권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3515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경기권</a:t>
                      </a:r>
                      <a:r>
                        <a:rPr lang="en-US" altLang="ko-KR" b="1" smtClean="0">
                          <a:solidFill>
                            <a:srgbClr val="002060"/>
                          </a:solidFill>
                        </a:rPr>
                        <a:t>A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3515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경기권</a:t>
                      </a:r>
                      <a:r>
                        <a:rPr lang="en-US" altLang="ko-KR" b="1" smtClean="0">
                          <a:solidFill>
                            <a:srgbClr val="002060"/>
                          </a:solidFill>
                        </a:rPr>
                        <a:t>B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3515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경기권</a:t>
                      </a:r>
                      <a:r>
                        <a:rPr lang="en-US" altLang="ko-KR" b="1" smtClean="0">
                          <a:solidFill>
                            <a:srgbClr val="002060"/>
                          </a:solidFill>
                        </a:rPr>
                        <a:t>C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3515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강원권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      </a:t>
                      </a:r>
                      <a:endParaRPr lang="ko-KR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3515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충청권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3515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광주전남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3515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대전전북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4111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액자 72"/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3840"/>
            </a:avLst>
          </a:prstGeom>
          <a:solidFill>
            <a:srgbClr val="AFC3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260350" y="196849"/>
            <a:ext cx="11671300" cy="425451"/>
          </a:xfrm>
          <a:prstGeom prst="rect">
            <a:avLst/>
          </a:prstGeom>
          <a:solidFill>
            <a:srgbClr val="507E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fontAlgn="base" latinLnBrk="0"/>
            <a:r>
              <a:rPr lang="en-US" altLang="ko-KR" sz="2000" b="1" smtClean="0"/>
              <a:t>2025</a:t>
            </a:r>
            <a:r>
              <a:rPr lang="ko-KR" altLang="en-US" sz="2000" b="1" smtClean="0"/>
              <a:t>년 고교 주말리그 권역구성 추첨 </a:t>
            </a:r>
            <a:r>
              <a:rPr lang="en-US" altLang="ko-KR" sz="2000" b="1" smtClean="0"/>
              <a:t>(</a:t>
            </a:r>
            <a:r>
              <a:rPr lang="ko-KR" altLang="en-US" sz="2000" b="1" smtClean="0"/>
              <a:t>후반기</a:t>
            </a:r>
            <a:r>
              <a:rPr lang="en-US" altLang="ko-KR" sz="2000" b="1" smtClean="0"/>
              <a:t>)</a:t>
            </a:r>
            <a:endParaRPr lang="en-US" altLang="ko-KR" sz="2800" i="1" kern="0">
              <a:solidFill>
                <a:srgbClr val="E4EDF2"/>
              </a:solidFill>
            </a:endParaRP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7780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/>
        </p:nvGraphicFramePr>
        <p:xfrm>
          <a:off x="304800" y="635000"/>
          <a:ext cx="11468100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810"/>
                <a:gridCol w="1146810"/>
                <a:gridCol w="1146810"/>
                <a:gridCol w="1146810"/>
                <a:gridCol w="1146810"/>
                <a:gridCol w="1146810"/>
                <a:gridCol w="1146810"/>
                <a:gridCol w="1146810"/>
                <a:gridCol w="1146810"/>
                <a:gridCol w="1146810"/>
              </a:tblGrid>
              <a:tr h="28532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chemeClr val="bg1"/>
                          </a:solidFill>
                        </a:rPr>
                        <a:t>후반기</a:t>
                      </a:r>
                      <a:endParaRPr lang="ko-KR" altLang="en-US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ko-KR" altLang="en-US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ko-KR" altLang="en-US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ko-KR" altLang="en-US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ko-KR" altLang="en-US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ko-KR" altLang="en-US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ko-KR" altLang="en-US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ko-KR" altLang="en-US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ko-KR" altLang="en-US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ko-KR" altLang="en-US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서울권</a:t>
                      </a:r>
                      <a:r>
                        <a:rPr lang="en-US" altLang="ko-KR" b="1" smtClean="0">
                          <a:solidFill>
                            <a:srgbClr val="002060"/>
                          </a:solidFill>
                        </a:rPr>
                        <a:t>A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서울권</a:t>
                      </a:r>
                      <a:r>
                        <a:rPr lang="en-US" altLang="ko-KR" b="1" smtClean="0">
                          <a:solidFill>
                            <a:srgbClr val="002060"/>
                          </a:solidFill>
                        </a:rPr>
                        <a:t>B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서울권</a:t>
                      </a:r>
                      <a:r>
                        <a:rPr lang="en-US" altLang="ko-KR" b="1" smtClean="0">
                          <a:solidFill>
                            <a:srgbClr val="002060"/>
                          </a:solidFill>
                        </a:rPr>
                        <a:t>C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서울인천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b="1" smtClean="0">
                          <a:solidFill>
                            <a:schemeClr val="bg1"/>
                          </a:solidFill>
                        </a:rPr>
                        <a:t>인천 선추첨</a:t>
                      </a: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경상권</a:t>
                      </a:r>
                      <a:r>
                        <a:rPr lang="en-US" altLang="ko-KR" b="1" smtClean="0">
                          <a:solidFill>
                            <a:srgbClr val="002060"/>
                          </a:solidFill>
                        </a:rPr>
                        <a:t>A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경상권</a:t>
                      </a:r>
                      <a:r>
                        <a:rPr lang="en-US" altLang="ko-KR" b="1" smtClean="0">
                          <a:solidFill>
                            <a:srgbClr val="002060"/>
                          </a:solidFill>
                        </a:rPr>
                        <a:t>B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경상권</a:t>
                      </a:r>
                      <a:r>
                        <a:rPr lang="en-US" altLang="ko-KR" b="1" smtClean="0">
                          <a:solidFill>
                            <a:srgbClr val="002060"/>
                          </a:solidFill>
                        </a:rPr>
                        <a:t>C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부산권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경기권</a:t>
                      </a:r>
                      <a:r>
                        <a:rPr lang="en-US" altLang="ko-KR" b="1" smtClean="0">
                          <a:solidFill>
                            <a:srgbClr val="002060"/>
                          </a:solidFill>
                        </a:rPr>
                        <a:t>A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경기권</a:t>
                      </a:r>
                      <a:r>
                        <a:rPr lang="en-US" altLang="ko-KR" b="1" smtClean="0">
                          <a:solidFill>
                            <a:srgbClr val="002060"/>
                          </a:solidFill>
                        </a:rPr>
                        <a:t>B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경기권</a:t>
                      </a:r>
                      <a:r>
                        <a:rPr lang="en-US" altLang="ko-KR" b="1" smtClean="0">
                          <a:solidFill>
                            <a:srgbClr val="002060"/>
                          </a:solidFill>
                        </a:rPr>
                        <a:t>C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강원권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      </a:t>
                      </a:r>
                      <a:endParaRPr lang="ko-KR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충청권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광주전남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smtClean="0">
                          <a:solidFill>
                            <a:srgbClr val="002060"/>
                          </a:solidFill>
                        </a:rPr>
                        <a:t>대전전북</a:t>
                      </a:r>
                      <a:endParaRPr lang="ko-KR" altLang="en-US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4111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액자 72"/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3840"/>
            </a:avLst>
          </a:prstGeom>
          <a:solidFill>
            <a:srgbClr val="AFC3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260350" y="196849"/>
            <a:ext cx="11671300" cy="622300"/>
          </a:xfrm>
          <a:prstGeom prst="rect">
            <a:avLst/>
          </a:prstGeom>
          <a:solidFill>
            <a:srgbClr val="507E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fontAlgn="base" latinLnBrk="0"/>
            <a:r>
              <a:rPr lang="ko-KR" altLang="en-US" sz="2000" b="1" smtClean="0"/>
              <a:t>기타</a:t>
            </a:r>
            <a:endParaRPr lang="en-US" altLang="ko-KR" sz="2800" i="1" kern="0">
              <a:solidFill>
                <a:srgbClr val="E4EDF2"/>
              </a:solidFill>
            </a:endParaRP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7780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pic>
        <p:nvPicPr>
          <p:cNvPr id="9" name="그림 8" descr="사본_-1.KBSA_BI_국문_-removebg-previe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6077" y="235203"/>
            <a:ext cx="2606045" cy="621793"/>
          </a:xfrm>
          <a:prstGeom prst="rect">
            <a:avLst/>
          </a:prstGeom>
        </p:spPr>
      </p:pic>
      <p:pic>
        <p:nvPicPr>
          <p:cNvPr id="8" name="그림 7" descr="20250121_15021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266" y="859142"/>
            <a:ext cx="11550234" cy="5719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4111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0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4009</TotalTime>
  <Words>363</Words>
  <Application>Microsoft Office PowerPoint</Application>
  <PresentationFormat>사용자 지정</PresentationFormat>
  <Paragraphs>267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30_Office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KBSA</dc:creator>
  <cp:keywords>감독자;회의</cp:keywords>
  <cp:lastModifiedBy>WIN10</cp:lastModifiedBy>
  <cp:revision>334</cp:revision>
  <dcterms:created xsi:type="dcterms:W3CDTF">2021-02-18T17:38:16Z</dcterms:created>
  <dcterms:modified xsi:type="dcterms:W3CDTF">2025-01-31T00:21:23Z</dcterms:modified>
</cp:coreProperties>
</file>